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Aptos" panose="020B0004020202020204" pitchFamily="34" charset="0"/>
      <p:regular r:id="rId12"/>
      <p:bold r:id="rId13"/>
      <p:italic r:id="rId14"/>
      <p:boldItalic r:id="rId15"/>
    </p:embeddedFont>
    <p:embeddedFont>
      <p:font typeface="Barlow" pitchFamily="2" charset="77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72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79" y="2357120"/>
            <a:ext cx="8637271" cy="2905757"/>
          </a:xfrm>
        </p:spPr>
        <p:txBody>
          <a:bodyPr anchor="b">
            <a:normAutofit/>
          </a:bodyPr>
          <a:lstStyle>
            <a:lvl1pPr algn="r">
              <a:defRPr sz="576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879" y="5262879"/>
            <a:ext cx="8637271" cy="168656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 cap="all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19070" y="7044691"/>
            <a:ext cx="1920240" cy="45339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79" y="7044691"/>
            <a:ext cx="5872750" cy="4533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730750" y="7044691"/>
            <a:ext cx="661400" cy="45339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2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5679438"/>
            <a:ext cx="1215771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1" y="1118534"/>
            <a:ext cx="10511792" cy="37979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6359524"/>
            <a:ext cx="12157712" cy="59245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694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749039"/>
          </a:xfrm>
        </p:spPr>
        <p:txBody>
          <a:bodyPr anchor="ctr">
            <a:normAutofit/>
          </a:bodyPr>
          <a:lstStyle>
            <a:lvl1pPr algn="l">
              <a:defRPr sz="384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263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30" y="98800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7450" y="4023360"/>
            <a:ext cx="11207021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959" y="5212080"/>
            <a:ext cx="1218284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354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3" y="3970297"/>
            <a:ext cx="12157710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5732857"/>
            <a:ext cx="12157711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665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285440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930" y="98800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90721" y="731522"/>
            <a:ext cx="11460479" cy="3291839"/>
          </a:xfrm>
        </p:spPr>
        <p:txBody>
          <a:bodyPr anchor="ctr">
            <a:normAutofit/>
          </a:bodyPr>
          <a:lstStyle>
            <a:lvl1pPr algn="l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0" y="4663440"/>
            <a:ext cx="12162523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0240"/>
            <a:ext cx="12162523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919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731522"/>
            <a:ext cx="12157712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2961" y="4206240"/>
            <a:ext cx="12157714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5212080"/>
            <a:ext cx="12157714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54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60407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90410" y="731520"/>
            <a:ext cx="2590262" cy="621792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731520"/>
            <a:ext cx="9398539" cy="621792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4942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707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13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8989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203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260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505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959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5692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7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3970297"/>
            <a:ext cx="12157712" cy="1762560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5732857"/>
            <a:ext cx="12157714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all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502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2" y="2570480"/>
            <a:ext cx="5994401" cy="437896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6274" y="2570481"/>
            <a:ext cx="5994398" cy="43789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80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404" y="2661921"/>
            <a:ext cx="56508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2" y="3444241"/>
            <a:ext cx="5996308" cy="35051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4" y="2672081"/>
            <a:ext cx="566737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88180" y="3444241"/>
            <a:ext cx="5994401" cy="35051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67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364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54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489200"/>
            <a:ext cx="4417062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1" y="731521"/>
            <a:ext cx="7402831" cy="621792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135120"/>
            <a:ext cx="4417062" cy="219456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90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920240"/>
            <a:ext cx="7397584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43504" y="1097280"/>
            <a:ext cx="3937169" cy="5486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566160"/>
            <a:ext cx="7397584" cy="219456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44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2" y="731521"/>
            <a:ext cx="12157710" cy="1747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2570481"/>
            <a:ext cx="12157710" cy="437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07592" y="7044691"/>
            <a:ext cx="192024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1" y="7044691"/>
            <a:ext cx="9393191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19273" y="7044691"/>
            <a:ext cx="661400" cy="4533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7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5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0343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Flight Management System: A Practical Application of DSA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51311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Taha Shafique 2023716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/>
              <a:t>Abdul Raheem </a:t>
            </a:r>
            <a:r>
              <a:rPr lang="en-US" sz="1900" dirty="0" err="1"/>
              <a:t>Goraya</a:t>
            </a:r>
            <a:r>
              <a:rPr lang="en-US" sz="1900" dirty="0"/>
              <a:t> 2023170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Motivation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Practical Impact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aims to address real-world challenges faced by airlines, airports, and travelers.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DSA Integration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leverages fundamental DSA concepts to manage complex flight operations efficiently.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42975"/>
            <a:ext cx="59075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Real-World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070491" y="238982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2767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Route Optimization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76772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Finding the shortest and most cost-effective paths between cities.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276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6"/>
          <p:cNvSpPr/>
          <p:nvPr/>
        </p:nvSpPr>
        <p:spPr>
          <a:xfrm>
            <a:off x="4881682" y="238982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Schedule Management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110627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Storing and retrieving flight schedules efficiently based on departure and arrival times.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 10"/>
          <p:cNvSpPr/>
          <p:nvPr/>
        </p:nvSpPr>
        <p:spPr>
          <a:xfrm>
            <a:off x="1045369" y="57234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103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Updates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0135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Allowing administrators to update city and route information in real time.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5468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7" name="Text 14"/>
          <p:cNvSpPr/>
          <p:nvPr/>
        </p:nvSpPr>
        <p:spPr>
          <a:xfrm>
            <a:off x="4880134" y="5723453"/>
            <a:ext cx="185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97711" y="56103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Accessibility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97711" y="610135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Simplifying the process for users to search and book flights.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127" y="1009174"/>
            <a:ext cx="5706547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Solutions Implemented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2127" y="2014061"/>
            <a:ext cx="3632478" cy="2485668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079897" y="2271832"/>
            <a:ext cx="274617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 Data Structures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79897" y="2738914"/>
            <a:ext cx="3116937" cy="1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Representing cities as nodes and flight routes as edges enables efficient route management and updates.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9515" y="2014061"/>
            <a:ext cx="3632478" cy="2485668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4947285" y="2271832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Dijkstra's Algorithm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47285" y="2738914"/>
            <a:ext cx="3116937" cy="1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Calculates the shortest path between cities, ensuring optimal route recommendations for users. This solves the shortest path problem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22127" y="4734639"/>
            <a:ext cx="3632478" cy="2485668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079897" y="4992410"/>
            <a:ext cx="3025140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Binary Search Tree (BST)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79897" y="5459492"/>
            <a:ext cx="3116937" cy="1503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Storing flight schedules as BST nodes allows fast retrieval of flight information based on departure times.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9515" y="4734639"/>
            <a:ext cx="3632478" cy="2485668"/>
          </a:xfrm>
          <a:prstGeom prst="roundRect">
            <a:avLst>
              <a:gd name="adj" fmla="val 1417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4947285" y="4992410"/>
            <a:ext cx="306907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Input Validation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947285" y="5459492"/>
            <a:ext cx="3116937" cy="1127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Functions like validCityPair ensure the integrity of user and admin inputs.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596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Algorithms Used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1573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 Algorithms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27078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Adjacency matrix stores route data, Dijkstra's algorithm computes shortest paths.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491573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BST Operations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8161" y="6270784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Insertions and searches are performed recursively.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4915733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Greedy Approach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2404" y="627078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Shortest path computation uses a locally optimal choice to ensure global optimization.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489" y="679728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Description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92" y="1856899"/>
            <a:ext cx="1596985" cy="13770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2050" y="2468523"/>
            <a:ext cx="133231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3618" y="2374225"/>
            <a:ext cx="203620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Structures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948833" y="3249454"/>
            <a:ext cx="8757523" cy="15240"/>
          </a:xfrm>
          <a:prstGeom prst="roundRect">
            <a:avLst>
              <a:gd name="adj" fmla="val 242550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40" y="3295531"/>
            <a:ext cx="3194090" cy="13770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3119" y="3737610"/>
            <a:ext cx="171212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32170" y="3541871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932170" y="4031933"/>
            <a:ext cx="554271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Adjacency matrix represents flight routes and costs.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5747385" y="4688086"/>
            <a:ext cx="7958971" cy="15240"/>
          </a:xfrm>
          <a:prstGeom prst="roundRect">
            <a:avLst>
              <a:gd name="adj" fmla="val 242550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188" y="4734163"/>
            <a:ext cx="4791075" cy="13770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98476" y="5176242"/>
            <a:ext cx="180380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6730603" y="4980503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BST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730603" y="5470565"/>
            <a:ext cx="356235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Stores flight times for each route.</a:t>
            </a:r>
            <a:endParaRPr lang="en-US" sz="1900" dirty="0"/>
          </a:p>
        </p:txBody>
      </p:sp>
      <p:sp>
        <p:nvSpPr>
          <p:cNvPr id="16" name="Shape 11"/>
          <p:cNvSpPr/>
          <p:nvPr/>
        </p:nvSpPr>
        <p:spPr>
          <a:xfrm>
            <a:off x="6545818" y="6126718"/>
            <a:ext cx="7160538" cy="15240"/>
          </a:xfrm>
          <a:prstGeom prst="roundRect">
            <a:avLst>
              <a:gd name="adj" fmla="val 242550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36" y="6172795"/>
            <a:ext cx="6388179" cy="13770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001691" y="6614874"/>
            <a:ext cx="174069" cy="492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3"/>
          <p:cNvSpPr/>
          <p:nvPr/>
        </p:nvSpPr>
        <p:spPr>
          <a:xfrm>
            <a:off x="7529155" y="641913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City List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29155" y="6909197"/>
            <a:ext cx="3279577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Array holds city IDs and names.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364" y="494467"/>
            <a:ext cx="4046339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Improvements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353741"/>
            <a:ext cx="22860" cy="6384250"/>
          </a:xfrm>
          <a:prstGeom prst="roundRect">
            <a:avLst>
              <a:gd name="adj" fmla="val 1180096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Shape 2"/>
          <p:cNvSpPr/>
          <p:nvPr/>
        </p:nvSpPr>
        <p:spPr>
          <a:xfrm>
            <a:off x="6506408" y="1746885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7112913" y="1556028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Text 4"/>
          <p:cNvSpPr/>
          <p:nvPr/>
        </p:nvSpPr>
        <p:spPr>
          <a:xfrm>
            <a:off x="7263289" y="1638419"/>
            <a:ext cx="103703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327922" y="1533525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9364" y="1891070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Transition from adjacency matrix to adjacency list for larger networks.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4627" y="2646045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Shape 8"/>
          <p:cNvSpPr/>
          <p:nvPr/>
        </p:nvSpPr>
        <p:spPr>
          <a:xfrm>
            <a:off x="7112913" y="2455188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9"/>
          <p:cNvSpPr/>
          <p:nvPr/>
        </p:nvSpPr>
        <p:spPr>
          <a:xfrm>
            <a:off x="7248525" y="2537579"/>
            <a:ext cx="13335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04252" y="2432685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Graph Algorithms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304252" y="2790230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A* Search for faster route planning with heuristics.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06408" y="3455313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Shape 13"/>
          <p:cNvSpPr/>
          <p:nvPr/>
        </p:nvSpPr>
        <p:spPr>
          <a:xfrm>
            <a:off x="7112913" y="3264456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6" name="Text 14"/>
          <p:cNvSpPr/>
          <p:nvPr/>
        </p:nvSpPr>
        <p:spPr>
          <a:xfrm>
            <a:off x="7244953" y="3346847"/>
            <a:ext cx="140375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239458" y="3241953"/>
            <a:ext cx="208668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Flight Booking System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29364" y="3599497"/>
            <a:ext cx="569678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Extend the system to include flight booking and seat management functionalities.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4627" y="4264581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Shape 18"/>
          <p:cNvSpPr/>
          <p:nvPr/>
        </p:nvSpPr>
        <p:spPr>
          <a:xfrm>
            <a:off x="7112913" y="4073723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1" name="Text 19"/>
          <p:cNvSpPr/>
          <p:nvPr/>
        </p:nvSpPr>
        <p:spPr>
          <a:xfrm>
            <a:off x="7247453" y="4156115"/>
            <a:ext cx="135493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304252" y="4051221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Integration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304252" y="4408765"/>
            <a:ext cx="569678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Replace in-memory structures with a database for persistent and large-scale data storage.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06408" y="5073848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Shape 23"/>
          <p:cNvSpPr/>
          <p:nvPr/>
        </p:nvSpPr>
        <p:spPr>
          <a:xfrm>
            <a:off x="7112913" y="4882991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26" name="Text 24"/>
          <p:cNvSpPr/>
          <p:nvPr/>
        </p:nvSpPr>
        <p:spPr>
          <a:xfrm>
            <a:off x="7247573" y="4965383"/>
            <a:ext cx="13513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327922" y="4860488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Interface (UI)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29364" y="5218033"/>
            <a:ext cx="56967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 a graphical user interface (GUI) for better usability.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4627" y="5883116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0" name="Shape 28"/>
          <p:cNvSpPr/>
          <p:nvPr/>
        </p:nvSpPr>
        <p:spPr>
          <a:xfrm>
            <a:off x="7112913" y="5692259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31" name="Text 29"/>
          <p:cNvSpPr/>
          <p:nvPr/>
        </p:nvSpPr>
        <p:spPr>
          <a:xfrm>
            <a:off x="7245906" y="5774650"/>
            <a:ext cx="13858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8304252" y="5669756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Updates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304252" y="6027301"/>
            <a:ext cx="569678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real-time updates for flight schedules and route information via API integrations.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506408" y="6692384"/>
            <a:ext cx="629364" cy="22860"/>
          </a:xfrm>
          <a:prstGeom prst="roundRect">
            <a:avLst>
              <a:gd name="adj" fmla="val 118009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5" name="Shape 33"/>
          <p:cNvSpPr/>
          <p:nvPr/>
        </p:nvSpPr>
        <p:spPr>
          <a:xfrm>
            <a:off x="7112913" y="6501527"/>
            <a:ext cx="404574" cy="40457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36" name="Text 34"/>
          <p:cNvSpPr/>
          <p:nvPr/>
        </p:nvSpPr>
        <p:spPr>
          <a:xfrm>
            <a:off x="7250668" y="6583918"/>
            <a:ext cx="128945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4327922" y="6479024"/>
            <a:ext cx="199822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Validation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629364" y="6836569"/>
            <a:ext cx="569678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more robust input validation and error-handling mechanisms for edge cases.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966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Flight Management System project demonstrates the practical application of DSA concepts in solving real-world challenges. By addressing future improvements, the system can evolve into a comprehensive and impactful flight management application.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3661F-42C6-199A-EB43-1442C8051DB4}"/>
              </a:ext>
            </a:extLst>
          </p:cNvPr>
          <p:cNvSpPr txBox="1"/>
          <p:nvPr/>
        </p:nvSpPr>
        <p:spPr>
          <a:xfrm>
            <a:off x="5930537" y="3822412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3200" dirty="0"/>
              <a:t>THANK YOU!!!!</a:t>
            </a:r>
          </a:p>
        </p:txBody>
      </p:sp>
    </p:spTree>
    <p:extLst>
      <p:ext uri="{BB962C8B-B14F-4D97-AF65-F5344CB8AC3E}">
        <p14:creationId xmlns:p14="http://schemas.microsoft.com/office/powerpoint/2010/main" val="2401191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</TotalTime>
  <Words>423</Words>
  <Application>Microsoft Macintosh PowerPoint</Application>
  <PresentationFormat>Custom</PresentationFormat>
  <Paragraphs>82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Spline Sans Bold</vt:lpstr>
      <vt:lpstr>Calibri</vt:lpstr>
      <vt:lpstr>Barlow</vt:lpstr>
      <vt:lpstr>Aptos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u2023716</cp:lastModifiedBy>
  <cp:revision>3</cp:revision>
  <dcterms:created xsi:type="dcterms:W3CDTF">2024-12-17T23:09:43Z</dcterms:created>
  <dcterms:modified xsi:type="dcterms:W3CDTF">2024-12-17T23:25:00Z</dcterms:modified>
</cp:coreProperties>
</file>